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829B2F6-35D9-C2A2-C231-A947357C41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74" y="236738"/>
            <a:ext cx="10081652" cy="6384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2023-04-19T11:35:47Z</dcterms:modified>
</cp:coreProperties>
</file>