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0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2829B2F6-35D9-C2A2-C231-A947357C41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174" y="236738"/>
            <a:ext cx="10081652" cy="63845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21</cp:revision>
  <dcterms:created xsi:type="dcterms:W3CDTF">2023-04-19T10:18:24Z</dcterms:created>
  <dcterms:modified xsi:type="dcterms:W3CDTF">2023-04-19T11:35:47Z</dcterms:modified>
</cp:coreProperties>
</file>