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8585177-F88A-C1E9-19FF-E223293A7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554" y="374108"/>
            <a:ext cx="9356892" cy="61097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2023-04-19T11:35:17Z</dcterms:modified>
</cp:coreProperties>
</file>