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4B28615-E410-77B5-7D86-5FB465DE26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41" y="838938"/>
            <a:ext cx="11406518" cy="51801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2023-04-19T11:34:47Z</dcterms:modified>
</cp:coreProperties>
</file>