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グラフィックス 47">
            <a:extLst>
              <a:ext uri="{FF2B5EF4-FFF2-40B4-BE49-F238E27FC236}">
                <a16:creationId xmlns:a16="http://schemas.microsoft.com/office/drawing/2014/main" id="{E4706198-4490-1EC1-D7FE-ED364DA3A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2625" y="727438"/>
            <a:ext cx="10066750" cy="54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2023-04-19T11:33:30Z</dcterms:modified>
</cp:coreProperties>
</file>