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00" d="100"/>
          <a:sy n="200" d="100"/>
        </p:scale>
        <p:origin x="144" y="-19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0D47725B-AFC1-F567-2117-E0F46AC2C6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140" y="1234617"/>
            <a:ext cx="9737720" cy="43887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21</cp:revision>
  <dcterms:created xsi:type="dcterms:W3CDTF">2023-04-19T10:18:24Z</dcterms:created>
  <dcterms:modified xsi:type="dcterms:W3CDTF">2023-04-19T11:32:49Z</dcterms:modified>
</cp:coreProperties>
</file>