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>
            <a:extLst>
              <a:ext uri="{FF2B5EF4-FFF2-40B4-BE49-F238E27FC236}">
                <a16:creationId xmlns:a16="http://schemas.microsoft.com/office/drawing/2014/main" id="{D75E5251-00CD-871D-A7E1-204AB3AC59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00" y="1334116"/>
            <a:ext cx="10795200" cy="41897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2023-04-19T11:32:20Z</dcterms:modified>
</cp:coreProperties>
</file>