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0F3723F-D549-FB7C-7B18-9959A0503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42" y="1507471"/>
            <a:ext cx="10073115" cy="38430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23</cp:revision>
  <dcterms:created xsi:type="dcterms:W3CDTF">2023-04-19T10:18:24Z</dcterms:created>
  <dcterms:modified xsi:type="dcterms:W3CDTF">2023-04-21T10:23:46Z</dcterms:modified>
</cp:coreProperties>
</file>