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A2D4C25B-FB79-BA5D-5DA2-54C09EB8B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957" y="638312"/>
            <a:ext cx="9894085" cy="558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2023-04-19T11:31:24Z</dcterms:modified>
</cp:coreProperties>
</file>