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54D3A17B-61E7-6A82-D120-F604377021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519" y="935775"/>
            <a:ext cx="10226962" cy="49864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21</cp:revision>
  <dcterms:created xsi:type="dcterms:W3CDTF">2023-04-19T10:18:24Z</dcterms:created>
  <dcterms:modified xsi:type="dcterms:W3CDTF">2023-04-19T11:29:46Z</dcterms:modified>
</cp:coreProperties>
</file>