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669718D5-DFE7-B2CA-1F25-339EE6F33D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21" y="491646"/>
            <a:ext cx="11066358" cy="58747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22</cp:revision>
  <dcterms:created xsi:type="dcterms:W3CDTF">2023-04-19T10:18:24Z</dcterms:created>
  <dcterms:modified xsi:type="dcterms:W3CDTF">2023-05-18T09:43:39Z</dcterms:modified>
</cp:coreProperties>
</file>