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77D103D-1AC1-AB4A-3F92-637A0A33B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15" y="1288200"/>
            <a:ext cx="10365770" cy="42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2023-04-19T11:27:53Z</dcterms:modified>
</cp:coreProperties>
</file>