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ACC8344-B55C-6983-9FBB-F9270384A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22" y="1306129"/>
            <a:ext cx="10278956" cy="42457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20</cp:revision>
  <dcterms:created xsi:type="dcterms:W3CDTF">2023-04-19T10:18:24Z</dcterms:created>
  <dcterms:modified xsi:type="dcterms:W3CDTF">2023-04-19T11:27:16Z</dcterms:modified>
</cp:coreProperties>
</file>