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2BE2B1D-C042-4214-0095-05DAC9C26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67" y="1703313"/>
            <a:ext cx="10662665" cy="3451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2023-04-19T11:50:45Z</dcterms:modified>
</cp:coreProperties>
</file>