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上げDRは、DR発動により電気の需要量を増やします。下げDRは、DR発動により電気の需要量を減らします。">
            <a:extLst>
              <a:ext uri="{FF2B5EF4-FFF2-40B4-BE49-F238E27FC236}">
                <a16:creationId xmlns:a16="http://schemas.microsoft.com/office/drawing/2014/main" id="{5A43D47C-7A4C-43FC-A653-04C54A597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41" y="1398270"/>
            <a:ext cx="10327318" cy="4061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2023-04-19T11:51:26Z</dcterms:modified>
</cp:coreProperties>
</file>