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30EE547-57CC-94D2-A605-12F0AD20A1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5" t="14876" r="1881" b="3590"/>
          <a:stretch/>
        </p:blipFill>
        <p:spPr bwMode="auto">
          <a:xfrm>
            <a:off x="1374868" y="1448127"/>
            <a:ext cx="9442264" cy="39617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22</cp:revision>
  <dcterms:created xsi:type="dcterms:W3CDTF">2023-04-19T10:18:24Z</dcterms:created>
  <dcterms:modified xsi:type="dcterms:W3CDTF">2023-04-19T11:51:56Z</dcterms:modified>
</cp:coreProperties>
</file>