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799EBCF-8ABA-2618-5A05-B51A20A01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698" y="349106"/>
            <a:ext cx="9508603" cy="61597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22</cp:revision>
  <dcterms:created xsi:type="dcterms:W3CDTF">2023-04-19T10:18:24Z</dcterms:created>
  <dcterms:modified xsi:type="dcterms:W3CDTF">2023-04-19T11:53:22Z</dcterms:modified>
</cp:coreProperties>
</file>