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799EBCF-8ABA-2618-5A05-B51A20A01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698" y="349106"/>
            <a:ext cx="9508603" cy="6159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2023-04-19T11:53:22Z</dcterms:modified>
</cp:coreProperties>
</file>