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3B0D29D-F5F8-AA1A-8C8A-83CA758E51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68" t="32794" r="20278" b="9646"/>
          <a:stretch/>
        </p:blipFill>
        <p:spPr bwMode="auto">
          <a:xfrm>
            <a:off x="997118" y="515493"/>
            <a:ext cx="10197764" cy="58270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22</cp:revision>
  <dcterms:created xsi:type="dcterms:W3CDTF">2023-04-19T10:18:24Z</dcterms:created>
  <dcterms:modified xsi:type="dcterms:W3CDTF">2023-04-19T11:53:47Z</dcterms:modified>
</cp:coreProperties>
</file>