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6EE2874-4D36-87C0-540C-437ED876A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39" y="1192193"/>
            <a:ext cx="10875921" cy="44736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拓哉（３）</cp:lastModifiedBy>
  <cp:revision>23</cp:revision>
  <dcterms:created xsi:type="dcterms:W3CDTF">2023-04-19T10:18:24Z</dcterms:created>
  <dcterms:modified xsi:type="dcterms:W3CDTF">2023-05-15T06:25:01Z</dcterms:modified>
</cp:coreProperties>
</file>