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3880A53-3CF9-6AFB-6512-F3EB2D77E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362" y="462373"/>
            <a:ext cx="9891275" cy="593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2023-04-19T11:54:57Z</dcterms:modified>
</cp:coreProperties>
</file>