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10EB7C8-CF8F-4F32-8DF2-C516A5D00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511" y="1021883"/>
            <a:ext cx="11134977" cy="481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22</cp:revision>
  <dcterms:created xsi:type="dcterms:W3CDTF">2023-04-19T10:18:24Z</dcterms:created>
  <dcterms:modified xsi:type="dcterms:W3CDTF">2023-04-19T11:55:27Z</dcterms:modified>
</cp:coreProperties>
</file>