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A3DA50C-9DC1-F92B-88DA-AE8EDDA13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440" y="337983"/>
            <a:ext cx="9123119" cy="61820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22</cp:revision>
  <dcterms:created xsi:type="dcterms:W3CDTF">2023-04-19T10:18:24Z</dcterms:created>
  <dcterms:modified xsi:type="dcterms:W3CDTF">2023-04-19T11:55:57Z</dcterms:modified>
</cp:coreProperties>
</file>