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73C50E3-CC4A-2EA2-7DF7-4C1239FB5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92" y="314894"/>
            <a:ext cx="10304216" cy="622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拓哉（３）</cp:lastModifiedBy>
  <cp:revision>23</cp:revision>
  <dcterms:created xsi:type="dcterms:W3CDTF">2023-04-19T10:18:24Z</dcterms:created>
  <dcterms:modified xsi:type="dcterms:W3CDTF">2023-05-16T13:02:55Z</dcterms:modified>
</cp:coreProperties>
</file>