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DA1B5F7-B16E-7516-13FA-A51E1DC86D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98" y="2338388"/>
            <a:ext cx="10772776" cy="15677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22</cp:revision>
  <dcterms:created xsi:type="dcterms:W3CDTF">2023-04-19T10:18:24Z</dcterms:created>
  <dcterms:modified xsi:type="dcterms:W3CDTF">2023-04-19T11:54:32Z</dcterms:modified>
</cp:coreProperties>
</file>