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B89F228-24F9-3106-F82A-C0861C0A4D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826" y="94760"/>
            <a:ext cx="6645910" cy="320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B4226C4-81C6-1201-11F8-83ECD94AB6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826" y="3429000"/>
            <a:ext cx="6645910" cy="3208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2023-04-19T11:53:48Z</dcterms:modified>
</cp:coreProperties>
</file>