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C46A345-6FEC-693B-F5A9-73AAC58C5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35" y="643311"/>
            <a:ext cx="11724163" cy="5771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2023-04-19T11:52:59Z</dcterms:modified>
</cp:coreProperties>
</file>