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6AEA7FD-F433-E76A-DAF2-266EBA23C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90" y="731780"/>
            <a:ext cx="10644236" cy="54889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2023-04-19T11:50:52Z</dcterms:modified>
</cp:coreProperties>
</file>