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9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06AEA7FD-F433-E76A-DAF2-266EBA23CC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990" y="731780"/>
            <a:ext cx="10644236" cy="54889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Windows ユーザー</cp:lastModifiedBy>
  <cp:revision>22</cp:revision>
  <dcterms:created xsi:type="dcterms:W3CDTF">2023-04-19T10:18:24Z</dcterms:created>
  <dcterms:modified xsi:type="dcterms:W3CDTF">2023-04-19T11:50:52Z</dcterms:modified>
</cp:coreProperties>
</file>