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279EF77-BFB0-B007-42F2-B24AC7CFB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08" y="830810"/>
            <a:ext cx="11512980" cy="5209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2023-04-19T11:50:17Z</dcterms:modified>
</cp:coreProperties>
</file>