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DD4D34E7-B415-9F10-C691-5BEB9D511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09" y="872287"/>
            <a:ext cx="10857162" cy="53206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Windows ユーザー</cp:lastModifiedBy>
  <cp:revision>22</cp:revision>
  <dcterms:created xsi:type="dcterms:W3CDTF">2023-04-19T10:18:24Z</dcterms:created>
  <dcterms:modified xsi:type="dcterms:W3CDTF">2023-04-19T11:49:43Z</dcterms:modified>
</cp:coreProperties>
</file>