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5FF2866-A242-73AD-F655-E5C14A0F8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5" y="369166"/>
            <a:ext cx="11593557" cy="600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2023-04-19T11:56:47Z</dcterms:modified>
</cp:coreProperties>
</file>