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401664A-587B-700B-97B6-FB794A7B6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90" y="659230"/>
            <a:ext cx="10814220" cy="592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2023-04-19T11:55:39Z</dcterms:modified>
</cp:coreProperties>
</file>