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F61635E-B548-6388-AB1D-749D333D1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83" y="970384"/>
            <a:ext cx="11217034" cy="4917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2023-04-25T01:23:18Z</dcterms:modified>
</cp:coreProperties>
</file>