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F61635E-B548-6388-AB1D-749D333D1B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83" y="970384"/>
            <a:ext cx="11217034" cy="49172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23</cp:revision>
  <dcterms:created xsi:type="dcterms:W3CDTF">2023-04-19T10:18:24Z</dcterms:created>
  <dcterms:modified xsi:type="dcterms:W3CDTF">2023-04-25T01:23:18Z</dcterms:modified>
</cp:coreProperties>
</file>