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3BA350D-7F49-AD2B-1046-5B28EAD45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35" y="1437898"/>
            <a:ext cx="11599127" cy="404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2023-04-19T11:49:12Z</dcterms:modified>
</cp:coreProperties>
</file>