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705AEBB-007F-0ABF-5FFF-4482661DE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90" y="700639"/>
            <a:ext cx="10347065" cy="5123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2023-05-09T14:52:49Z</dcterms:modified>
</cp:coreProperties>
</file>