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2083F5B-9FEB-2095-0995-14EEE9BBCF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26" y="660371"/>
            <a:ext cx="11237136" cy="53802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2023-04-19T11:46:38Z</dcterms:modified>
</cp:coreProperties>
</file>