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3AB09F2B-906D-3287-C5E0-AACFD3A3AC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502" y="455201"/>
            <a:ext cx="9900996" cy="5947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2023-04-19T11:46:03Z</dcterms:modified>
</cp:coreProperties>
</file>