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F2BA197C-B048-95F0-481F-9C0D6B08B8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26" y="388606"/>
            <a:ext cx="11012547" cy="60807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23</cp:revision>
  <dcterms:created xsi:type="dcterms:W3CDTF">2023-04-19T10:18:24Z</dcterms:created>
  <dcterms:modified xsi:type="dcterms:W3CDTF">2023-04-21T07:54:58Z</dcterms:modified>
</cp:coreProperties>
</file>