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B2DD4CC2-7267-35FE-0A19-343E79E258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322" y="219038"/>
            <a:ext cx="9571355" cy="64199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23</cp:revision>
  <dcterms:created xsi:type="dcterms:W3CDTF">2023-04-19T10:18:24Z</dcterms:created>
  <dcterms:modified xsi:type="dcterms:W3CDTF">2023-05-18T08:58:59Z</dcterms:modified>
</cp:coreProperties>
</file>