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2DD4CC2-7267-35FE-0A19-343E79E25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22" y="219038"/>
            <a:ext cx="9571355" cy="6419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2023-05-18T08:58:59Z</dcterms:modified>
</cp:coreProperties>
</file>