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435EE4E-7152-C745-BF1F-0F392BFD7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749" y="299361"/>
            <a:ext cx="7264501" cy="62592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2023-05-18T08:58:33Z</dcterms:modified>
</cp:coreProperties>
</file>