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17A83DFC-0F20-580D-92F6-9FA1E6907F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30" y="187232"/>
            <a:ext cx="7574340" cy="64835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23</cp:revision>
  <dcterms:created xsi:type="dcterms:W3CDTF">2023-04-19T10:18:24Z</dcterms:created>
  <dcterms:modified xsi:type="dcterms:W3CDTF">2023-05-18T08:56:14Z</dcterms:modified>
</cp:coreProperties>
</file>