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7A83DFC-0F20-580D-92F6-9FA1E6907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30" y="187232"/>
            <a:ext cx="7574340" cy="6483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2023-05-18T08:56:14Z</dcterms:modified>
</cp:coreProperties>
</file>