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1961462-3C16-480D-7DB3-61E861A36F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63" y="829020"/>
            <a:ext cx="11253674" cy="51999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23</cp:revision>
  <dcterms:created xsi:type="dcterms:W3CDTF">2023-04-19T10:18:24Z</dcterms:created>
  <dcterms:modified xsi:type="dcterms:W3CDTF">2023-05-18T08:55:37Z</dcterms:modified>
</cp:coreProperties>
</file>