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3F44200-492C-BCBE-C3EF-DB4EE24D8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397" y="228860"/>
            <a:ext cx="7603894" cy="6381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2023-04-19T11:42:50Z</dcterms:modified>
</cp:coreProperties>
</file>