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75E56A2-9644-6C46-60F0-B883CD80B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97" y="593094"/>
            <a:ext cx="11048206" cy="56718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大久保 拓哉</cp:lastModifiedBy>
  <cp:revision>24</cp:revision>
  <dcterms:created xsi:type="dcterms:W3CDTF">2023-04-19T10:18:24Z</dcterms:created>
  <dcterms:modified xsi:type="dcterms:W3CDTF">2023-05-09T12:44:07Z</dcterms:modified>
</cp:coreProperties>
</file>