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18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F2A9E3E-0258-4258-7CD8-E9E8E187B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12" y="1183640"/>
            <a:ext cx="10720775" cy="449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2023-04-20T05:05:34Z</dcterms:modified>
</cp:coreProperties>
</file>