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F27E225-820F-4CD1-0213-1D5320843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53" y="1016441"/>
            <a:ext cx="11381494" cy="4825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2023-05-18T08:55:02Z</dcterms:modified>
</cp:coreProperties>
</file>