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9F27E225-820F-4CD1-0213-1D53208437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253" y="1016441"/>
            <a:ext cx="11381494" cy="48251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23</cp:revision>
  <dcterms:created xsi:type="dcterms:W3CDTF">2023-04-19T10:18:24Z</dcterms:created>
  <dcterms:modified xsi:type="dcterms:W3CDTF">2023-05-18T08:55:02Z</dcterms:modified>
</cp:coreProperties>
</file>