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>
            <a:extLst>
              <a:ext uri="{FF2B5EF4-FFF2-40B4-BE49-F238E27FC236}">
                <a16:creationId xmlns:a16="http://schemas.microsoft.com/office/drawing/2014/main" id="{F13A5463-7CE0-A1C3-D44A-1B763FD073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732" y="659186"/>
            <a:ext cx="9992705" cy="57277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2023-04-19T11:39:39Z</dcterms:modified>
</cp:coreProperties>
</file>