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93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6677273-FAFA-496B-F2CE-A2E1A852592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7B889977-0A23-43FF-30D8-15BDF47EDE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1C10CF-7CA9-3503-09F3-C9B7F0EF14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E961C5-2F83-9768-7ADF-3892CF00AC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CC8178A-3332-6CAB-D0ED-7991FFCF3C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7400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D5B3628-96E1-52C3-2C54-1BB975AA2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CB23B213-6316-1B46-02A6-9D2DD66577C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7703FD-912E-5DCC-F339-913B97DE8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A8F4DBC-F0A2-778C-E474-F7F58E3E28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8F9E1C6-5743-0862-C1CD-E14035E64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9052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C9D06AE8-2AD9-0FE4-6875-86B382BF0F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DF55931-6EED-0232-650E-BCFB838660E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E8B0760-D4A1-EC7D-140E-47F3BD47A5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2955953-672C-EB58-7B4A-94438C1281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1276CD-3409-8301-CBB3-EDD2DC441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206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C3574DD-4FBD-1E8D-2215-03776549DA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2FB956-2A8F-7DFA-7AE0-47D6346BD0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24EE5E1-B0CA-1487-8B5F-7AB93D25ED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07A5B1-0D6A-591A-B8B4-8AFCA8CC0E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934E8A8-639D-C6CE-44A3-797650B1D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17439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D96DE0-B27B-3957-59C1-44CEF87A5C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95DC8B4-33B7-6507-0766-4C12189EFA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4C8C533-B359-3AE3-BB0A-45AD004098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AC10AFB-AB4A-5304-D72A-25AE7D6B4E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D70718B-0DB5-D733-7CAD-5D70157706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3920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7606FF9-2796-03E9-E26F-FE337D2F7F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EFA2B45-C153-4CEC-71C7-E35613759D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35A7C779-0DF5-D7A7-4DAE-84D729AFED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BDF13E6-1CDC-9CDA-48B4-41C3A99407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A6A8920-7CA1-CBC8-42CC-80FD10C550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71FF216-B857-D4C7-54DD-CC549D2C0B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76219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B72AB92-3559-5D04-9AA8-4A79750BF0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1A72065-F974-11E6-0079-2C77FA9397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627140A-D7A8-BE12-5413-00A6467A9A6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82D4DA44-373D-FEA0-52BE-D70DB385545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A85B612A-E9FE-DD2F-B014-948DF8E601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28C4FC1-F077-7D3C-19A5-E0B9CB2DF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44ECDF9-A41C-6003-E163-BC8AF92BDE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17F0A24A-2F16-6E6A-D280-8D224A1974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577826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0C6425C-186E-CDAE-DBEB-F99A64EB41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73F7311-4F49-7741-BA94-9BB1353C5A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A65987A-A67B-265E-CF0F-579F03682E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B232D07-0746-37B2-A15C-64B4532FA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026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C4F1ECC1-8226-B974-A8FC-A17132557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5609802D-3DF7-11AC-633F-B0767AC942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2C0C235-9CF9-A031-6167-39744B2EA0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73862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FC6C73-2690-186B-D44F-95C8D5ACE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6A8DB60-2E97-74B4-A0DF-FCC226E5E5E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521364D-5A06-206C-17FE-FA2A413E9BC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DDC6328-914B-7EDC-3DC2-C9A41223D0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FB79132-D201-AC03-8DDC-78EDBB2C9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0485D53-8E90-05D3-11DB-CB8F87FD00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271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75DE25B-E788-EE58-4BCA-13D08D180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FC5907F4-1F64-985F-94C3-08DD836DBC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5F318B5-CD68-D4C2-2F99-71CA886D579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CBB3958-ED26-5ACA-F97E-69A5C34D7E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96C2915-B8EE-5B57-DC68-302BD82330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D20EF9C-66E7-CE6F-087B-312590438C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575334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F79A9A28-7997-79D3-1781-719C8B3FC0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9C6BE52-6686-E2D2-8455-D07ACDA3A93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84C31E-0AF5-DB3C-31D0-7EBAAB7C86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7E8C1B-0494-4B7A-B722-2D2C7CAA7961}" type="datetimeFigureOut">
              <a:rPr kumimoji="1" lang="ja-JP" altLang="en-US" smtClean="0"/>
              <a:t>2023/4/19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D77F7E7-BBE3-46E1-B7DA-A12E60BD98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3703DC2-A518-4DE6-828D-9E9A38B6CCD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DAA731-F25A-4877-BC8B-9E33E47F6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55930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8">
            <a:extLst>
              <a:ext uri="{FF2B5EF4-FFF2-40B4-BE49-F238E27FC236}">
                <a16:creationId xmlns:a16="http://schemas.microsoft.com/office/drawing/2014/main" id="{9AADE0C7-E419-A230-D5E2-583D740251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9449" y="382096"/>
            <a:ext cx="10329933" cy="592172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892890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大久保 拓哉</dc:creator>
  <cp:lastModifiedBy>Windows ユーザー</cp:lastModifiedBy>
  <cp:revision>22</cp:revision>
  <dcterms:created xsi:type="dcterms:W3CDTF">2023-04-19T10:18:24Z</dcterms:created>
  <dcterms:modified xsi:type="dcterms:W3CDTF">2023-04-19T11:39:07Z</dcterms:modified>
</cp:coreProperties>
</file>