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462A6C3D-C0B5-F546-C9F7-68502207F5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97" y="343389"/>
            <a:ext cx="10643131" cy="60297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2023-04-19T11:37:22Z</dcterms:modified>
</cp:coreProperties>
</file>