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id="{1733135B-8C9D-5BE3-CB14-B1DE7C5FD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890" y="811587"/>
            <a:ext cx="9508220" cy="54506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2023-04-19T11:37:04Z</dcterms:modified>
</cp:coreProperties>
</file>