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2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3">
            <a:extLst>
              <a:ext uri="{FF2B5EF4-FFF2-40B4-BE49-F238E27FC236}">
                <a16:creationId xmlns:a16="http://schemas.microsoft.com/office/drawing/2014/main" id="{1733135B-8C9D-5BE3-CB14-B1DE7C5FDC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1890" y="811587"/>
            <a:ext cx="9508220" cy="54506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Windows ユーザー</cp:lastModifiedBy>
  <cp:revision>22</cp:revision>
  <dcterms:created xsi:type="dcterms:W3CDTF">2023-04-19T10:18:24Z</dcterms:created>
  <dcterms:modified xsi:type="dcterms:W3CDTF">2023-04-19T11:37:04Z</dcterms:modified>
</cp:coreProperties>
</file>