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2">
            <a:extLst>
              <a:ext uri="{FF2B5EF4-FFF2-40B4-BE49-F238E27FC236}">
                <a16:creationId xmlns:a16="http://schemas.microsoft.com/office/drawing/2014/main" id="{109202DF-8330-32E8-18C7-9E78FD1FB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72" y="497436"/>
            <a:ext cx="5514285" cy="2660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43">
            <a:extLst>
              <a:ext uri="{FF2B5EF4-FFF2-40B4-BE49-F238E27FC236}">
                <a16:creationId xmlns:a16="http://schemas.microsoft.com/office/drawing/2014/main" id="{2A9737BD-D64C-11A9-DB5D-B844F0C80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72" y="3429000"/>
            <a:ext cx="5514285" cy="2662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4">
            <a:extLst>
              <a:ext uri="{FF2B5EF4-FFF2-40B4-BE49-F238E27FC236}">
                <a16:creationId xmlns:a16="http://schemas.microsoft.com/office/drawing/2014/main" id="{D0044053-0A63-3362-BE86-D09A8A3F14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715" y="3429000"/>
            <a:ext cx="5514285" cy="2662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2023-04-19T11:36:33Z</dcterms:modified>
</cp:coreProperties>
</file>