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22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340D0828-DDD5-3037-1F86-FBA8D7D427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53" y="703293"/>
            <a:ext cx="5221027" cy="25601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D7319E5D-F000-B66A-FB9C-78B965F374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53" y="3812502"/>
            <a:ext cx="5221027" cy="25411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32EBF653-894F-5441-60FB-04D26DF833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4748" y="3811377"/>
            <a:ext cx="5221027" cy="254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23</cp:revision>
  <dcterms:created xsi:type="dcterms:W3CDTF">2023-04-19T10:18:24Z</dcterms:created>
  <dcterms:modified xsi:type="dcterms:W3CDTF">2023-05-08T14:58:56Z</dcterms:modified>
</cp:coreProperties>
</file>